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975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05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00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988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20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13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272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62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147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713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40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18F497-971A-423F-A46D-C6EC2025ABD6}" type="datetimeFigureOut">
              <a:rPr lang="nl-NL" smtClean="0"/>
              <a:t>15-12-2015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3C32E0A-7777-4750-BA15-7273F8AFFE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8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tter-english.com/grammar/willgo.htm" TargetMode="External"/><Relationship Id="rId2" Type="http://schemas.openxmlformats.org/officeDocument/2006/relationships/hyperlink" Target="https://www.ego4u.com/en/cram-up/grammar/future-1-will/exercis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981113"/>
          </a:xfrm>
        </p:spPr>
        <p:txBody>
          <a:bodyPr/>
          <a:lstStyle/>
          <a:p>
            <a:r>
              <a:rPr lang="nl-NL" dirty="0" smtClean="0"/>
              <a:t>The </a:t>
            </a:r>
            <a:r>
              <a:rPr lang="nl-NL" dirty="0" err="1" smtClean="0"/>
              <a:t>future</a:t>
            </a:r>
            <a:r>
              <a:rPr lang="nl-NL" dirty="0" smtClean="0"/>
              <a:t> is </a:t>
            </a:r>
            <a:r>
              <a:rPr lang="nl-NL" dirty="0" err="1" smtClean="0"/>
              <a:t>yours</a:t>
            </a:r>
            <a:r>
              <a:rPr lang="nl-NL" dirty="0" smtClean="0"/>
              <a:t>!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840" y="2279561"/>
            <a:ext cx="5365249" cy="357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8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616349" cy="4601183"/>
          </a:xfrm>
        </p:spPr>
        <p:txBody>
          <a:bodyPr/>
          <a:lstStyle/>
          <a:p>
            <a:r>
              <a:rPr lang="nl-NL" sz="4800" dirty="0" smtClean="0"/>
              <a:t>Twee</a:t>
            </a:r>
            <a:r>
              <a:rPr lang="nl-NL" dirty="0" smtClean="0"/>
              <a:t> </a:t>
            </a:r>
            <a:r>
              <a:rPr lang="nl-NL" sz="4800" dirty="0" smtClean="0"/>
              <a:t>opties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err="1" smtClean="0"/>
              <a:t>To</a:t>
            </a:r>
            <a:r>
              <a:rPr lang="nl-NL" sz="4000" dirty="0" smtClean="0"/>
              <a:t> </a:t>
            </a:r>
            <a:r>
              <a:rPr lang="nl-NL" sz="4000" dirty="0" err="1" smtClean="0"/>
              <a:t>be</a:t>
            </a:r>
            <a:r>
              <a:rPr lang="nl-NL" sz="4000" dirty="0" smtClean="0"/>
              <a:t> </a:t>
            </a:r>
            <a:r>
              <a:rPr lang="nl-NL" sz="4000" dirty="0" err="1" smtClean="0"/>
              <a:t>going</a:t>
            </a:r>
            <a:r>
              <a:rPr lang="nl-NL" sz="4000" dirty="0" smtClean="0"/>
              <a:t> </a:t>
            </a:r>
            <a:r>
              <a:rPr lang="nl-NL" sz="4000" dirty="0" err="1" smtClean="0"/>
              <a:t>to</a:t>
            </a:r>
            <a:endParaRPr lang="nl-NL" sz="4000" dirty="0" smtClean="0"/>
          </a:p>
          <a:p>
            <a:endParaRPr lang="nl-NL" sz="4000" dirty="0"/>
          </a:p>
          <a:p>
            <a:endParaRPr lang="nl-NL" sz="4000" dirty="0" smtClean="0"/>
          </a:p>
          <a:p>
            <a:pPr lvl="7"/>
            <a:r>
              <a:rPr lang="nl-NL" sz="3400" dirty="0" smtClean="0"/>
              <a:t>Welke?????????</a:t>
            </a:r>
            <a:endParaRPr lang="nl-NL" sz="3400" dirty="0"/>
          </a:p>
          <a:p>
            <a:endParaRPr lang="nl-NL" sz="4000" dirty="0" smtClean="0"/>
          </a:p>
          <a:p>
            <a:endParaRPr lang="nl-NL" sz="4000" dirty="0"/>
          </a:p>
          <a:p>
            <a:r>
              <a:rPr lang="nl-NL" sz="4000" dirty="0" err="1" smtClean="0"/>
              <a:t>Shall</a:t>
            </a:r>
            <a:r>
              <a:rPr lang="nl-NL" sz="4000" dirty="0" smtClean="0"/>
              <a:t> / </a:t>
            </a:r>
            <a:r>
              <a:rPr lang="nl-NL" sz="4000" dirty="0" err="1" smtClean="0"/>
              <a:t>will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21919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Wanneer?</a:t>
            </a:r>
            <a:br>
              <a:rPr lang="nl-NL" dirty="0" smtClean="0"/>
            </a:br>
            <a:r>
              <a:rPr lang="nl-NL" dirty="0" smtClean="0"/>
              <a:t>= iets gebeurt héél zeker én binnenkort!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I </a:t>
            </a:r>
            <a:r>
              <a:rPr lang="nl-NL" dirty="0" err="1" smtClean="0"/>
              <a:t>am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 smtClean="0"/>
          </a:p>
          <a:p>
            <a:r>
              <a:rPr lang="nl-NL" dirty="0" err="1" smtClean="0"/>
              <a:t>She</a:t>
            </a:r>
            <a:r>
              <a:rPr lang="nl-NL" dirty="0" smtClean="0"/>
              <a:t> is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 smtClean="0"/>
          </a:p>
          <a:p>
            <a:r>
              <a:rPr lang="nl-NL" dirty="0" smtClean="0"/>
              <a:t>He is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 smtClean="0"/>
          </a:p>
          <a:p>
            <a:r>
              <a:rPr lang="nl-NL" dirty="0" smtClean="0"/>
              <a:t>We are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</a:p>
          <a:p>
            <a:r>
              <a:rPr lang="nl-NL" dirty="0" err="1" smtClean="0"/>
              <a:t>They</a:t>
            </a:r>
            <a:r>
              <a:rPr lang="nl-NL" dirty="0" smtClean="0"/>
              <a:t> are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7818463" y="210415"/>
            <a:ext cx="3474720" cy="813171"/>
          </a:xfrm>
        </p:spPr>
        <p:txBody>
          <a:bodyPr/>
          <a:lstStyle/>
          <a:p>
            <a:r>
              <a:rPr lang="nl-NL" dirty="0" smtClean="0"/>
              <a:t>Vragen / ontkenning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7818463" y="1135820"/>
            <a:ext cx="3474720" cy="5535435"/>
          </a:xfrm>
        </p:spPr>
        <p:txBody>
          <a:bodyPr>
            <a:normAutofit/>
          </a:bodyPr>
          <a:lstStyle/>
          <a:p>
            <a:r>
              <a:rPr lang="nl-NL" dirty="0" smtClean="0"/>
              <a:t>Am I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?</a:t>
            </a:r>
          </a:p>
          <a:p>
            <a:r>
              <a:rPr lang="nl-NL" dirty="0" smtClean="0"/>
              <a:t>Is </a:t>
            </a:r>
            <a:r>
              <a:rPr lang="nl-NL" dirty="0" err="1" smtClean="0"/>
              <a:t>she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?</a:t>
            </a:r>
          </a:p>
          <a:p>
            <a:r>
              <a:rPr lang="nl-NL" dirty="0" smtClean="0"/>
              <a:t>Is he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?</a:t>
            </a:r>
          </a:p>
          <a:p>
            <a:r>
              <a:rPr lang="nl-NL" dirty="0" smtClean="0"/>
              <a:t>Are we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?</a:t>
            </a:r>
          </a:p>
          <a:p>
            <a:r>
              <a:rPr lang="nl-NL" dirty="0" smtClean="0"/>
              <a:t>Are </a:t>
            </a:r>
            <a:r>
              <a:rPr lang="nl-NL" dirty="0" err="1" smtClean="0"/>
              <a:t>they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?</a:t>
            </a:r>
          </a:p>
          <a:p>
            <a:endParaRPr lang="nl-NL" dirty="0"/>
          </a:p>
          <a:p>
            <a:r>
              <a:rPr lang="nl-NL" dirty="0" smtClean="0"/>
              <a:t>I </a:t>
            </a:r>
            <a:r>
              <a:rPr lang="nl-NL" dirty="0" err="1" smtClean="0"/>
              <a:t>am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 smtClean="0"/>
          </a:p>
          <a:p>
            <a:r>
              <a:rPr lang="nl-NL" dirty="0" smtClean="0"/>
              <a:t>He is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 smtClean="0"/>
          </a:p>
          <a:p>
            <a:r>
              <a:rPr lang="nl-NL" dirty="0" err="1" smtClean="0"/>
              <a:t>She</a:t>
            </a:r>
            <a:r>
              <a:rPr lang="nl-NL" dirty="0" smtClean="0"/>
              <a:t> is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 smtClean="0"/>
          </a:p>
          <a:p>
            <a:r>
              <a:rPr lang="nl-NL" dirty="0" smtClean="0"/>
              <a:t>We are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 smtClean="0"/>
          </a:p>
          <a:p>
            <a:r>
              <a:rPr lang="nl-NL" dirty="0" err="1" smtClean="0"/>
              <a:t>They</a:t>
            </a:r>
            <a:r>
              <a:rPr lang="nl-NL" dirty="0" smtClean="0"/>
              <a:t> are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going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37054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968234"/>
          </a:xfrm>
        </p:spPr>
        <p:txBody>
          <a:bodyPr/>
          <a:lstStyle/>
          <a:p>
            <a:r>
              <a:rPr lang="nl-NL" dirty="0" err="1" smtClean="0"/>
              <a:t>Examples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86200" y="2678806"/>
            <a:ext cx="7315200" cy="290817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3200" dirty="0" smtClean="0"/>
              <a:t>I </a:t>
            </a:r>
            <a:r>
              <a:rPr lang="nl-NL" sz="3200" dirty="0" err="1" smtClean="0"/>
              <a:t>am</a:t>
            </a:r>
            <a:r>
              <a:rPr lang="nl-NL" sz="3200" dirty="0" smtClean="0"/>
              <a:t> </a:t>
            </a:r>
            <a:r>
              <a:rPr lang="nl-NL" sz="3200" dirty="0" err="1" smtClean="0"/>
              <a:t>going</a:t>
            </a:r>
            <a:r>
              <a:rPr lang="nl-NL" sz="3200" dirty="0" smtClean="0"/>
              <a:t> </a:t>
            </a:r>
            <a:r>
              <a:rPr lang="nl-NL" sz="3200" dirty="0" err="1" smtClean="0"/>
              <a:t>to</a:t>
            </a:r>
            <a:r>
              <a:rPr lang="nl-NL" sz="3200" dirty="0" smtClean="0"/>
              <a:t> </a:t>
            </a:r>
            <a:r>
              <a:rPr lang="nl-NL" sz="3200" dirty="0" err="1" smtClean="0"/>
              <a:t>work</a:t>
            </a:r>
            <a:r>
              <a:rPr lang="nl-NL" sz="3200" dirty="0" smtClean="0"/>
              <a:t> right </a:t>
            </a:r>
            <a:r>
              <a:rPr lang="nl-NL" sz="3200" dirty="0" err="1" smtClean="0"/>
              <a:t>now</a:t>
            </a:r>
            <a:r>
              <a:rPr lang="nl-NL" sz="32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 smtClean="0"/>
              <a:t>It is </a:t>
            </a:r>
            <a:r>
              <a:rPr lang="nl-NL" sz="3200" dirty="0" err="1" smtClean="0"/>
              <a:t>going</a:t>
            </a:r>
            <a:r>
              <a:rPr lang="nl-NL" sz="3200" dirty="0" smtClean="0"/>
              <a:t> </a:t>
            </a:r>
            <a:r>
              <a:rPr lang="nl-NL" sz="3200" dirty="0" err="1" smtClean="0"/>
              <a:t>to</a:t>
            </a:r>
            <a:r>
              <a:rPr lang="nl-NL" sz="3200" dirty="0" smtClean="0"/>
              <a:t> </a:t>
            </a:r>
            <a:r>
              <a:rPr lang="nl-NL" sz="3200" dirty="0" err="1" smtClean="0"/>
              <a:t>rain</a:t>
            </a:r>
            <a:r>
              <a:rPr lang="nl-NL" sz="3200" dirty="0" smtClean="0"/>
              <a:t>. Look at </a:t>
            </a:r>
            <a:r>
              <a:rPr lang="nl-NL" sz="3200" dirty="0" err="1" smtClean="0"/>
              <a:t>those</a:t>
            </a:r>
            <a:r>
              <a:rPr lang="nl-NL" sz="3200" dirty="0" smtClean="0"/>
              <a:t> </a:t>
            </a:r>
            <a:r>
              <a:rPr lang="nl-NL" sz="3200" dirty="0" err="1" smtClean="0"/>
              <a:t>clouds</a:t>
            </a:r>
            <a:r>
              <a:rPr lang="nl-NL" sz="3200" dirty="0" smtClean="0"/>
              <a:t>!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 err="1" smtClean="0"/>
              <a:t>She</a:t>
            </a:r>
            <a:r>
              <a:rPr lang="nl-NL" sz="3200" dirty="0" smtClean="0"/>
              <a:t> is </a:t>
            </a:r>
            <a:r>
              <a:rPr lang="nl-NL" sz="3200" dirty="0" err="1" smtClean="0"/>
              <a:t>going</a:t>
            </a:r>
            <a:r>
              <a:rPr lang="nl-NL" sz="3200" dirty="0" smtClean="0"/>
              <a:t> </a:t>
            </a:r>
            <a:r>
              <a:rPr lang="nl-NL" sz="3200" dirty="0" err="1" smtClean="0"/>
              <a:t>to</a:t>
            </a:r>
            <a:r>
              <a:rPr lang="nl-NL" sz="3200" dirty="0" smtClean="0"/>
              <a:t> get wet.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 smtClean="0"/>
              <a:t>We are </a:t>
            </a:r>
            <a:r>
              <a:rPr lang="nl-NL" sz="3200" dirty="0" err="1" smtClean="0"/>
              <a:t>going</a:t>
            </a:r>
            <a:r>
              <a:rPr lang="nl-NL" sz="3200" dirty="0" smtClean="0"/>
              <a:t> </a:t>
            </a:r>
            <a:r>
              <a:rPr lang="nl-NL" sz="3200" dirty="0" err="1" smtClean="0"/>
              <a:t>to</a:t>
            </a:r>
            <a:r>
              <a:rPr lang="nl-NL" sz="3200" dirty="0" smtClean="0"/>
              <a:t> </a:t>
            </a:r>
            <a:r>
              <a:rPr lang="nl-NL" sz="3200" dirty="0" err="1" smtClean="0"/>
              <a:t>the</a:t>
            </a:r>
            <a:r>
              <a:rPr lang="nl-NL" sz="3200" dirty="0" smtClean="0"/>
              <a:t> cinema in five minutes.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666746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Shall</a:t>
            </a:r>
            <a:r>
              <a:rPr lang="nl-NL" dirty="0" smtClean="0"/>
              <a:t> / </a:t>
            </a:r>
            <a:r>
              <a:rPr lang="nl-NL" dirty="0" err="1" smtClean="0"/>
              <a:t>will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Wanneer? </a:t>
            </a:r>
            <a:br>
              <a:rPr lang="nl-NL" dirty="0" smtClean="0"/>
            </a:br>
            <a:r>
              <a:rPr lang="nl-NL" dirty="0"/>
              <a:t>=</a:t>
            </a:r>
            <a:r>
              <a:rPr lang="nl-NL" dirty="0" smtClean="0"/>
              <a:t>Als iets in de toekomst gebeurt maar dat is niet heel zeker of heel snel.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gebruikt altijd WILL behalve bij I en WE in vragen en ontkenningen.</a:t>
            </a:r>
          </a:p>
          <a:p>
            <a:endParaRPr lang="nl-NL" dirty="0" smtClean="0"/>
          </a:p>
          <a:p>
            <a:r>
              <a:rPr lang="nl-NL" i="1" dirty="0" smtClean="0"/>
              <a:t>Normaal:</a:t>
            </a:r>
            <a:endParaRPr lang="nl-NL" i="1" dirty="0"/>
          </a:p>
          <a:p>
            <a:r>
              <a:rPr lang="nl-NL" dirty="0" smtClean="0"/>
              <a:t>I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possibly</a:t>
            </a:r>
            <a:r>
              <a:rPr lang="nl-NL" dirty="0" smtClean="0"/>
              <a:t> go </a:t>
            </a:r>
            <a:r>
              <a:rPr lang="nl-NL" dirty="0" err="1" smtClean="0"/>
              <a:t>to</a:t>
            </a:r>
            <a:r>
              <a:rPr lang="nl-NL" dirty="0" smtClean="0"/>
              <a:t> Rome next </a:t>
            </a:r>
            <a:r>
              <a:rPr lang="nl-NL" dirty="0" err="1" smtClean="0"/>
              <a:t>year</a:t>
            </a:r>
            <a:r>
              <a:rPr lang="nl-NL" dirty="0" smtClean="0"/>
              <a:t>.</a:t>
            </a:r>
          </a:p>
          <a:p>
            <a:r>
              <a:rPr lang="nl-NL" dirty="0" smtClean="0"/>
              <a:t>We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see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Eiffel </a:t>
            </a:r>
            <a:r>
              <a:rPr lang="nl-NL" dirty="0" err="1" smtClean="0"/>
              <a:t>tower</a:t>
            </a:r>
            <a:r>
              <a:rPr lang="nl-NL" dirty="0" smtClean="0"/>
              <a:t> </a:t>
            </a:r>
            <a:r>
              <a:rPr lang="nl-NL" dirty="0" err="1" smtClean="0"/>
              <a:t>some</a:t>
            </a:r>
            <a:r>
              <a:rPr lang="nl-NL" dirty="0" smtClean="0"/>
              <a:t> </a:t>
            </a:r>
            <a:r>
              <a:rPr lang="nl-NL" dirty="0" err="1" smtClean="0"/>
              <a:t>day</a:t>
            </a:r>
            <a:r>
              <a:rPr lang="nl-NL" dirty="0" smtClean="0"/>
              <a:t>!</a:t>
            </a:r>
          </a:p>
          <a:p>
            <a:r>
              <a:rPr lang="nl-NL" dirty="0" err="1" smtClean="0"/>
              <a:t>She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probably</a:t>
            </a:r>
            <a:r>
              <a:rPr lang="nl-NL" dirty="0" smtClean="0"/>
              <a:t> </a:t>
            </a:r>
            <a:r>
              <a:rPr lang="nl-NL" dirty="0" err="1" smtClean="0"/>
              <a:t>graduate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school.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  <a:p>
            <a:r>
              <a:rPr lang="nl-NL" i="1" dirty="0" smtClean="0"/>
              <a:t>Maar</a:t>
            </a:r>
            <a:r>
              <a:rPr lang="nl-NL" dirty="0" smtClean="0"/>
              <a:t>:</a:t>
            </a:r>
          </a:p>
          <a:p>
            <a:r>
              <a:rPr lang="nl-NL" dirty="0" err="1" smtClean="0"/>
              <a:t>Shall</a:t>
            </a:r>
            <a:r>
              <a:rPr lang="nl-NL" dirty="0" smtClean="0"/>
              <a:t> I </a:t>
            </a:r>
            <a:r>
              <a:rPr lang="nl-NL" dirty="0" err="1" smtClean="0"/>
              <a:t>travel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Rome next </a:t>
            </a:r>
            <a:r>
              <a:rPr lang="nl-NL" dirty="0" err="1" smtClean="0"/>
              <a:t>year</a:t>
            </a:r>
            <a:r>
              <a:rPr lang="nl-NL" dirty="0" smtClean="0"/>
              <a:t>?</a:t>
            </a:r>
          </a:p>
          <a:p>
            <a:r>
              <a:rPr lang="nl-NL" dirty="0" err="1" smtClean="0"/>
              <a:t>Shall</a:t>
            </a:r>
            <a:r>
              <a:rPr lang="nl-NL" dirty="0" smtClean="0"/>
              <a:t> we </a:t>
            </a:r>
            <a:r>
              <a:rPr lang="nl-NL" dirty="0" err="1" smtClean="0"/>
              <a:t>leave</a:t>
            </a:r>
            <a:r>
              <a:rPr lang="nl-NL" dirty="0" smtClean="0"/>
              <a:t> </a:t>
            </a:r>
            <a:r>
              <a:rPr lang="nl-NL" dirty="0" err="1" smtClean="0"/>
              <a:t>tomorrow</a:t>
            </a:r>
            <a:r>
              <a:rPr lang="nl-NL" dirty="0" smtClean="0"/>
              <a:t> </a:t>
            </a:r>
            <a:r>
              <a:rPr lang="nl-NL" dirty="0" err="1" smtClean="0"/>
              <a:t>morning</a:t>
            </a:r>
            <a:r>
              <a:rPr lang="nl-NL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8676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Samen oefenen: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51539" y="864108"/>
            <a:ext cx="8268236" cy="5120640"/>
          </a:xfrm>
        </p:spPr>
        <p:txBody>
          <a:bodyPr/>
          <a:lstStyle/>
          <a:p>
            <a:r>
              <a:rPr lang="nl-NL" sz="2800" dirty="0">
                <a:hlinkClick r:id="rId2"/>
              </a:rPr>
              <a:t>https://</a:t>
            </a:r>
            <a:r>
              <a:rPr lang="nl-NL" sz="2800" dirty="0" smtClean="0">
                <a:hlinkClick r:id="rId2"/>
              </a:rPr>
              <a:t>www.ego4u.com/en/cram-up/grammar/future-1-will/exercises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>
                <a:hlinkClick r:id="rId3"/>
              </a:rPr>
              <a:t>http://</a:t>
            </a:r>
            <a:r>
              <a:rPr lang="nl-NL" sz="2800" dirty="0" smtClean="0">
                <a:hlinkClick r:id="rId3"/>
              </a:rPr>
              <a:t>www.better-english.com/grammar/willgo.htm</a:t>
            </a:r>
            <a:endParaRPr lang="nl-NL" sz="2800" dirty="0" smtClean="0"/>
          </a:p>
          <a:p>
            <a:endParaRPr lang="nl-NL" sz="2800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1144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Maak opdrachten 85 </a:t>
            </a:r>
            <a:r>
              <a:rPr lang="nl-NL" smtClean="0"/>
              <a:t>en 86 </a:t>
            </a:r>
            <a:br>
              <a:rPr lang="nl-NL" smtClean="0"/>
            </a:br>
            <a:r>
              <a:rPr lang="nl-NL" smtClean="0"/>
              <a:t>op bladzijdes</a:t>
            </a:r>
            <a:r>
              <a:rPr lang="nl-NL" dirty="0" smtClean="0"/>
              <a:t>: 190-191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640465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15</TotalTime>
  <Words>210</Words>
  <Application>Microsoft Office PowerPoint</Application>
  <PresentationFormat>Breedbeeld</PresentationFormat>
  <Paragraphs>51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Frame</vt:lpstr>
      <vt:lpstr>The future is yours!</vt:lpstr>
      <vt:lpstr>Twee opties:</vt:lpstr>
      <vt:lpstr>To be going to   Wanneer? = iets gebeurt héél zeker én binnenkort!</vt:lpstr>
      <vt:lpstr>Examples </vt:lpstr>
      <vt:lpstr>Shall / will  Wanneer?  =Als iets in de toekomst gebeurt maar dat is niet heel zeker of heel snel.</vt:lpstr>
      <vt:lpstr>Samen oefenen:</vt:lpstr>
      <vt:lpstr>Maak opdrachten 85 en 86  op bladzijdes: 190-191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is waiting!</dc:title>
  <dc:creator>Fannie Ploegmakers-van der Hoff</dc:creator>
  <cp:lastModifiedBy>Fannie Ploegmakers-van der Hoff</cp:lastModifiedBy>
  <cp:revision>6</cp:revision>
  <dcterms:created xsi:type="dcterms:W3CDTF">2015-11-25T08:12:09Z</dcterms:created>
  <dcterms:modified xsi:type="dcterms:W3CDTF">2015-12-15T07:57:43Z</dcterms:modified>
</cp:coreProperties>
</file>